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bf67edec2_1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bf67edec2_1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f67edec2_1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bf67edec2_1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f67edec2_1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f67edec2_1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f67edec2_1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bf67edec2_1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bf67edec2_1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bf67edec2_1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f67edec2_1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f67edec2_1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f67edec2_1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bf67edec2_1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f67edec2_1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f67edec2_1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bf67edec2_1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bf67edec2_1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bf67edec2_1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bf67edec2_1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bf67edec2_1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bf67edec2_1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bf67edec2_1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bf67edec2_1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f67edec2_1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f67edec2_1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bf67edec2_1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bf67edec2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bf67edec2_1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bf67edec2_1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区块链的那些事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第二期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           </a:t>
            </a:r>
            <a:r>
              <a:rPr lang="zh-CN"/>
              <a:t>商业机遇</a:t>
            </a:r>
            <a:endParaRPr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819150" y="17136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DID 去中心化身份系统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稳定币系统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全球支付体系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             </a:t>
            </a:r>
            <a:r>
              <a:rPr lang="zh-CN"/>
              <a:t>前景与挑战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政府期望的方向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现在的发展方向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     TPS </a:t>
            </a:r>
            <a:r>
              <a:rPr lang="zh-CN"/>
              <a:t>演进模型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BTC 闪电网络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DPOS减少节点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分片模型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分层模型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DAG 技术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</a:t>
            </a:r>
            <a:r>
              <a:rPr lang="zh-CN"/>
              <a:t>合约虚拟机技术</a:t>
            </a:r>
            <a:endParaRPr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Script 脚本栈式执行环境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EVM 以太坊虚拟机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WASM WebAssembly 虚拟机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V8 JavaScript 虚拟机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         </a:t>
            </a:r>
            <a:r>
              <a:rPr lang="zh-CN"/>
              <a:t>匿名币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诞生的场景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主流的实现方式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演进历程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争议性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         </a:t>
            </a:r>
            <a:r>
              <a:rPr lang="zh-CN"/>
              <a:t>DAPP 纷争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竞猜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游戏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交易所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DeFi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</a:t>
            </a:r>
            <a:r>
              <a:rPr lang="zh-CN"/>
              <a:t>我们现在在做的事情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稳定节点 API 服务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增值服务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挖掘区块链数据附加值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链改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25" y="1139550"/>
            <a:ext cx="7917875" cy="27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950" y="1117025"/>
            <a:ext cx="6381776" cy="29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250" y="857250"/>
            <a:ext cx="5995550" cy="32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38" y="281425"/>
            <a:ext cx="8633126" cy="45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      链的</a:t>
            </a:r>
            <a:r>
              <a:rPr lang="zh-CN"/>
              <a:t>分类与简介</a:t>
            </a:r>
            <a:endParaRPr/>
          </a:p>
        </p:txBody>
      </p:sp>
      <p:sp>
        <p:nvSpPr>
          <p:cNvPr id="155" name="Google Shape;155;p18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公有链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联盟练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私有链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侧链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互联链（跨链）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    </a:t>
            </a:r>
            <a:r>
              <a:rPr lang="zh-CN"/>
              <a:t>公有链技术迭代</a:t>
            </a:r>
            <a:endParaRPr/>
          </a:p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BTC 比特币 （POW代表）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ETH 以太坊 （智能合约代表）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EOS 柚子     （DPOS 和高 TPS 代表）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ETH 2.0        （分片模型代表）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闪电网络    （Layer2 扩容代表）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            </a:t>
            </a:r>
            <a:r>
              <a:rPr lang="zh-CN"/>
              <a:t>商业机遇</a:t>
            </a:r>
            <a:endParaRPr/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568050" y="1493025"/>
            <a:ext cx="7505700" cy="27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交易所 （现货 期货 杠杆 理财）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钱包 （DAPP 去中心化交易所）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公链   BTC ETH EOS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矿池 BTC.com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IXO ICO IFO IEO ILO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775850" y="1798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               </a:t>
            </a:r>
            <a:r>
              <a:rPr lang="zh-CN"/>
              <a:t>投机？投资？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